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-200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86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899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94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9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062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383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067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410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10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11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68629-D428-234E-8AF0-E18C13D2FC2C}" type="datetimeFigureOut">
              <a:rPr lang="en-US" smtClean="0"/>
              <a:t>4/24/14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72B54-FFCF-8347-A761-4A21E3383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090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source Center PPT-2-Cover-0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45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source Center PPT-2-Diagram-0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022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esource Center PPT-2-Chart-0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320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>Katie Bush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Sommer Torabi</dc:creator>
  <cp:lastModifiedBy>Sommer Torabi</cp:lastModifiedBy>
  <cp:revision>1</cp:revision>
  <dcterms:created xsi:type="dcterms:W3CDTF">2014-04-24T19:16:23Z</dcterms:created>
  <dcterms:modified xsi:type="dcterms:W3CDTF">2014-04-24T19:18:42Z</dcterms:modified>
</cp:coreProperties>
</file>

<file path=docProps/thumbnail.jpeg>
</file>